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3" r:id="rId5"/>
    <p:sldId id="294" r:id="rId6"/>
    <p:sldId id="295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7" r:id="rId17"/>
    <p:sldId id="308" r:id="rId18"/>
    <p:sldId id="305" r:id="rId19"/>
    <p:sldId id="30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03" d="100"/>
          <a:sy n="103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7/26/2021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7/26/2021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7/26/2021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7/26/2021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7/26/2021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7/26/2021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7/26/2021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7/26/2021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7/26/2021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7/26/2021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7/26/2021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7/26/2021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812"/>
            <a:ext cx="12192000" cy="6858011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1010" y="2365081"/>
            <a:ext cx="5113800" cy="163090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The Grammar of Graphics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Using ggplot2</a:t>
            </a: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5308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8087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20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1715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3154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4892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532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1929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8239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213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033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2119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2650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9813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66360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{3107BC46-0586-41CC-9E7C-EE5A13CE4593}tf56219246_win32</Template>
  <TotalTime>14</TotalTime>
  <Words>6</Words>
  <Application>Microsoft Office PowerPoint</Application>
  <PresentationFormat>Widescreen</PresentationFormat>
  <Paragraphs>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Avenir Next LT Pro</vt:lpstr>
      <vt:lpstr>Avenir Next LT Pro Light</vt:lpstr>
      <vt:lpstr>Garamond</vt:lpstr>
      <vt:lpstr>SavonVTI</vt:lpstr>
      <vt:lpstr>The Grammar of Graphics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Grammar of Graphics</dc:title>
  <dc:creator>Mohammed Shoukath</dc:creator>
  <cp:lastModifiedBy>Mohammed Shoukath</cp:lastModifiedBy>
  <cp:revision>4</cp:revision>
  <dcterms:created xsi:type="dcterms:W3CDTF">2021-07-26T12:34:40Z</dcterms:created>
  <dcterms:modified xsi:type="dcterms:W3CDTF">2021-07-26T12:49:32Z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